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59" autoAdjust="0"/>
    <p:restoredTop sz="94660"/>
  </p:normalViewPr>
  <p:slideViewPr>
    <p:cSldViewPr snapToGrid="0">
      <p:cViewPr varScale="1">
        <p:scale>
          <a:sx n="86" d="100"/>
          <a:sy n="86" d="100"/>
        </p:scale>
        <p:origin x="102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1" qsCatId="simple" csTypeId="urn:microsoft.com/office/officeart/2005/8/colors/accent1_2" csCatId="accent1" phldr="1"/>
      <dgm:spPr/>
      <dgm:t>
        <a:bodyPr rtlCol="0"/>
        <a:lstStyle/>
        <a:p>
          <a:pPr rtl="0"/>
          <a:endParaRPr lang="en-US"/>
        </a:p>
      </dgm:t>
    </dgm:pt>
    <dgm:pt modelId="{5FC34D3A-C8D4-483C-8695-507470E74D50}">
      <dgm:prSet/>
      <dgm:spPr/>
      <dgm:t>
        <a:bodyPr rtlCol="0"/>
        <a:lstStyle/>
        <a:p>
          <a:pPr rtl="0"/>
          <a:r>
            <a:rPr lang="zh-CN" altLang="en-US" dirty="0">
              <a:latin typeface="Microsoft YaHei UI" panose="020B0503020204020204" pitchFamily="34" charset="-122"/>
              <a:ea typeface="Microsoft YaHei UI" panose="020B0503020204020204" pitchFamily="34" charset="-122"/>
            </a:rPr>
            <a:t>豆瓣</a:t>
          </a:r>
          <a:endParaRPr lang="zh-cn" dirty="0">
            <a:latin typeface="Microsoft YaHei UI" panose="020B0503020204020204" pitchFamily="34" charset="-122"/>
            <a:ea typeface="Microsoft YaHei UI" panose="020B0503020204020204" pitchFamily="34" charset="-122"/>
          </a:endParaRPr>
        </a:p>
      </dgm:t>
    </dgm:pt>
    <dgm:pt modelId="{9978A89C-C2F1-4241-807C-13619E6D6376}" type="parTrans" cxnId="{277179CE-E2F5-4733-8D23-9E37CACB7B9E}">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1DECF9F5-40C0-4379-BCCE-7BCAAD54807B}" type="sibTrans" cxnId="{277179CE-E2F5-4733-8D23-9E37CACB7B9E}">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C057D6ED-8F49-42DC-B8A7-C07F68F0F734}">
      <dgm:prSet custT="1"/>
      <dgm:spPr/>
      <dgm:t>
        <a:bodyPr rtlCol="0"/>
        <a:lstStyle/>
        <a:p>
          <a:pPr rtl="0"/>
          <a:r>
            <a:rPr lang="zh-CN" altLang="en-US" sz="1400" dirty="0">
              <a:solidFill>
                <a:schemeClr val="tx1"/>
              </a:solidFill>
              <a:latin typeface="Microsoft YaHei UI" panose="020B0503020204020204" pitchFamily="34" charset="-122"/>
              <a:ea typeface="Microsoft YaHei UI" panose="020B0503020204020204" pitchFamily="34" charset="-122"/>
            </a:rPr>
            <a:t>豆瓣电影网站</a:t>
          </a:r>
          <a:endParaRPr lang="zh-cn" sz="1400" dirty="0">
            <a:solidFill>
              <a:schemeClr val="tx1"/>
            </a:solidFill>
            <a:latin typeface="Microsoft YaHei UI" panose="020B0503020204020204" pitchFamily="34" charset="-122"/>
            <a:ea typeface="Microsoft YaHei UI" panose="020B0503020204020204" pitchFamily="34" charset="-122"/>
          </a:endParaRPr>
        </a:p>
      </dgm:t>
    </dgm:pt>
    <dgm:pt modelId="{131D11D9-3030-4E3B-8F84-0108E6497B2A}" type="parTrans" cxnId="{FB0FA082-3950-4822-951F-05A1A9548F18}">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6E885013-4246-43E1-A818-2251A99C8FD2}" type="sibTrans" cxnId="{FB0FA082-3950-4822-951F-05A1A9548F18}">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9845D52A-E054-4EB0-A5A3-32AE7DC6D645}">
      <dgm:prSet/>
      <dgm:spPr/>
      <dgm:t>
        <a:bodyPr rtlCol="0"/>
        <a:lstStyle/>
        <a:p>
          <a:pPr rtl="0"/>
          <a:r>
            <a:rPr lang="en-US" altLang="zh-CN" dirty="0">
              <a:latin typeface="Microsoft YaHei UI" panose="020B0503020204020204" pitchFamily="34" charset="-122"/>
              <a:ea typeface="Microsoft YaHei UI" panose="020B0503020204020204" pitchFamily="34" charset="-122"/>
            </a:rPr>
            <a:t>SUFE&amp;MOVIE</a:t>
          </a:r>
          <a:endParaRPr lang="zh-cn" dirty="0">
            <a:latin typeface="Microsoft YaHei UI" panose="020B0503020204020204" pitchFamily="34" charset="-122"/>
            <a:ea typeface="Microsoft YaHei UI" panose="020B0503020204020204" pitchFamily="34" charset="-122"/>
          </a:endParaRPr>
        </a:p>
      </dgm:t>
    </dgm:pt>
    <dgm:pt modelId="{952EE001-86C3-4022-96EE-ABDB540B8A78}" type="parTrans" cxnId="{B04C6215-C46D-4282-963F-02A26E25C8AB}">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796364FD-7651-493A-AEE5-8DD45DF8EEAC}" type="sibTrans" cxnId="{B04C6215-C46D-4282-963F-02A26E25C8AB}">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566C4A8F-CE66-4FF5-AF11-6C385F74A275}">
      <dgm:prSet/>
      <dgm:spPr/>
      <dgm:t>
        <a:bodyPr rtlCol="0"/>
        <a:lstStyle/>
        <a:p>
          <a:pPr rtl="0"/>
          <a:endParaRPr lang="zh-cn" dirty="0">
            <a:latin typeface="Microsoft YaHei UI" panose="020B0503020204020204" pitchFamily="34" charset="-122"/>
            <a:ea typeface="Microsoft YaHei UI" panose="020B0503020204020204" pitchFamily="34" charset="-122"/>
          </a:endParaRPr>
        </a:p>
      </dgm:t>
    </dgm:pt>
    <dgm:pt modelId="{375C5A5E-5F04-4FE8-98F8-795867C18A18}" type="parTrans" cxnId="{66E8CE3C-459F-4648-B4D7-5039298A0E92}">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E74B8A5E-78D9-4E5B-86E1-203DE271581F}" type="sibTrans" cxnId="{66E8CE3C-459F-4648-B4D7-5039298A0E92}">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9AC77E87-FC4D-4F04-889B-73358514DC0D}">
      <dgm:prSet/>
      <dgm:spPr/>
      <dgm:t>
        <a:bodyPr rtlCol="0"/>
        <a:lstStyle/>
        <a:p>
          <a:pPr rtl="0"/>
          <a:r>
            <a:rPr lang="zh-CN" altLang="en-US" dirty="0">
              <a:latin typeface="Microsoft YaHei UI" panose="020B0503020204020204" pitchFamily="34" charset="-122"/>
              <a:ea typeface="Microsoft YaHei UI" panose="020B0503020204020204" pitchFamily="34" charset="-122"/>
            </a:rPr>
            <a:t>简洁</a:t>
          </a:r>
          <a:r>
            <a:rPr lang="en-US" altLang="zh-CN" dirty="0">
              <a:latin typeface="Microsoft YaHei UI" panose="020B0503020204020204" pitchFamily="34" charset="-122"/>
              <a:ea typeface="Microsoft YaHei UI" panose="020B0503020204020204" pitchFamily="34" charset="-122"/>
            </a:rPr>
            <a:t>&amp;</a:t>
          </a:r>
          <a:r>
            <a:rPr lang="zh-CN" altLang="en-US" dirty="0">
              <a:latin typeface="Microsoft YaHei UI" panose="020B0503020204020204" pitchFamily="34" charset="-122"/>
              <a:ea typeface="Microsoft YaHei UI" panose="020B0503020204020204" pitchFamily="34" charset="-122"/>
            </a:rPr>
            <a:t>经典</a:t>
          </a:r>
          <a:endParaRPr lang="zh-cn" dirty="0">
            <a:latin typeface="Microsoft YaHei UI" panose="020B0503020204020204" pitchFamily="34" charset="-122"/>
            <a:ea typeface="Microsoft YaHei UI" panose="020B0503020204020204" pitchFamily="34" charset="-122"/>
          </a:endParaRPr>
        </a:p>
      </dgm:t>
    </dgm:pt>
    <dgm:pt modelId="{B29F90F6-921F-42B9-A496-5D121F61821E}" type="parTrans" cxnId="{04774158-8FAB-47B4-A2EE-D3D3A7E958BE}">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3A77AB9A-DF29-465E-A0A5-D4FA3D0C537F}" type="sibTrans" cxnId="{04774158-8FAB-47B4-A2EE-D3D3A7E958BE}">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C2F0E5C9-2943-4A9B-872F-ECF6B159E9F4}">
      <dgm:prSet/>
      <dgm:spPr/>
      <dgm:t>
        <a:bodyPr rtlCol="0"/>
        <a:lstStyle/>
        <a:p>
          <a:pPr rtl="0"/>
          <a:r>
            <a:rPr lang="zh-CN" altLang="en-US" dirty="0">
              <a:solidFill>
                <a:schemeClr val="tx1"/>
              </a:solidFill>
              <a:latin typeface="Microsoft YaHei UI" panose="020B0503020204020204" pitchFamily="34" charset="-122"/>
              <a:ea typeface="Microsoft YaHei UI" panose="020B0503020204020204" pitchFamily="34" charset="-122"/>
            </a:rPr>
            <a:t>没有简洁的电影网站</a:t>
          </a:r>
          <a:endParaRPr lang="en-US" altLang="zh-CN" dirty="0">
            <a:solidFill>
              <a:schemeClr val="tx1"/>
            </a:solidFill>
            <a:latin typeface="Microsoft YaHei UI" panose="020B0503020204020204" pitchFamily="34" charset="-122"/>
            <a:ea typeface="Microsoft YaHei UI" panose="020B0503020204020204" pitchFamily="34" charset="-122"/>
          </a:endParaRPr>
        </a:p>
      </dgm:t>
    </dgm:pt>
    <dgm:pt modelId="{8FBB852D-32B7-4273-9DE3-951F1CFE69EC}" type="parTrans" cxnId="{F7608388-5A1F-4FE9-96E5-520EA7B1F725}">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1A62CB6F-38D7-44F2-AFAB-0C4382E3DA24}" type="sibTrans" cxnId="{F7608388-5A1F-4FE9-96E5-520EA7B1F725}">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D6614DDC-66DE-4E26-A0E6-8B5D4F611437}" type="pres">
      <dgm:prSet presAssocID="{08F627ED-A304-4697-8C44-18E45D3D2B1A}" presName="Name0" presStyleCnt="0">
        <dgm:presLayoutVars>
          <dgm:chMax/>
          <dgm:chPref/>
          <dgm:animLvl val="lvl"/>
        </dgm:presLayoutVars>
      </dgm:prSet>
      <dgm:spPr/>
    </dgm:pt>
    <dgm:pt modelId="{769CE8F7-0E21-46E4-8D2D-63A034E4D32A}" type="pres">
      <dgm:prSet presAssocID="{5FC34D3A-C8D4-483C-8695-507470E74D50}" presName="composite" presStyleCnt="0"/>
      <dgm:spPr/>
    </dgm:pt>
    <dgm:pt modelId="{FC51A82C-7C01-41E7-95A1-E0F165353360}" type="pres">
      <dgm:prSet presAssocID="{5FC34D3A-C8D4-483C-8695-507470E74D50}" presName="Parent1" presStyleLbl="alignNode1" presStyleIdx="0" presStyleCnt="3">
        <dgm:presLayoutVars>
          <dgm:chMax val="1"/>
          <dgm:chPref val="1"/>
          <dgm:bulletEnabled val="1"/>
        </dgm:presLayoutVars>
      </dgm:prSet>
      <dgm:spPr/>
    </dgm:pt>
    <dgm:pt modelId="{03E7967D-6C10-4379-9B37-4F5A8CF4EED8}" type="pres">
      <dgm:prSet presAssocID="{5FC34D3A-C8D4-483C-8695-507470E74D50}" presName="Childtext1" presStyleLbl="revTx" presStyleIdx="0" presStyleCnt="3">
        <dgm:presLayoutVars>
          <dgm:chMax val="0"/>
          <dgm:chPref val="0"/>
          <dgm:bulletEnabled/>
        </dgm:presLayoutVars>
      </dgm:prSet>
      <dgm:spPr/>
    </dgm:pt>
    <dgm:pt modelId="{52CF010F-1351-4148-8701-92F5768EC7DC}" type="pres">
      <dgm:prSet presAssocID="{5FC34D3A-C8D4-483C-8695-507470E74D50}"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2C4F6DC-B23C-4A1D-86BA-D1DEB98692E9}" type="pres">
      <dgm:prSet presAssocID="{5FC34D3A-C8D4-483C-8695-507470E74D50}" presName="ConnectLineEnd" presStyleLbl="node1" presStyleIdx="0" presStyleCnt="3"/>
      <dgm:spPr/>
    </dgm:pt>
    <dgm:pt modelId="{151E949D-E2E2-482F-BBE3-8BC267057E7B}" type="pres">
      <dgm:prSet presAssocID="{5FC34D3A-C8D4-483C-8695-507470E74D50}" presName="EmptyPane" presStyleCnt="0"/>
      <dgm:spPr/>
    </dgm:pt>
    <dgm:pt modelId="{4FB3A766-643A-4ACA-8E5D-2C95FFB87076}" type="pres">
      <dgm:prSet presAssocID="{1DECF9F5-40C0-4379-BCCE-7BCAAD54807B}" presName="spaceBetweenRectangles" presStyleLbl="fgAcc1" presStyleIdx="0" presStyleCnt="2"/>
      <dgm:spPr/>
    </dgm:pt>
    <dgm:pt modelId="{4630FBA4-1F51-4A32-B0E4-88E47053D0D9}" type="pres">
      <dgm:prSet presAssocID="{9845D52A-E054-4EB0-A5A3-32AE7DC6D645}" presName="composite" presStyleCnt="0"/>
      <dgm:spPr/>
    </dgm:pt>
    <dgm:pt modelId="{D39499CF-3BA1-4BBD-960A-4434BA9F21A7}" type="pres">
      <dgm:prSet presAssocID="{9845D52A-E054-4EB0-A5A3-32AE7DC6D645}" presName="Parent1" presStyleLbl="alignNode1" presStyleIdx="1" presStyleCnt="3">
        <dgm:presLayoutVars>
          <dgm:chMax val="1"/>
          <dgm:chPref val="1"/>
          <dgm:bulletEnabled val="1"/>
        </dgm:presLayoutVars>
      </dgm:prSet>
      <dgm:spPr/>
    </dgm:pt>
    <dgm:pt modelId="{5E76ADAA-D3EE-462D-A737-9D3772B6C76F}" type="pres">
      <dgm:prSet presAssocID="{9845D52A-E054-4EB0-A5A3-32AE7DC6D645}" presName="Childtext1" presStyleLbl="revTx" presStyleIdx="1" presStyleCnt="3">
        <dgm:presLayoutVars>
          <dgm:chMax val="0"/>
          <dgm:chPref val="0"/>
          <dgm:bulletEnabled/>
        </dgm:presLayoutVars>
      </dgm:prSet>
      <dgm:spPr/>
    </dgm:pt>
    <dgm:pt modelId="{F514349A-AC82-402F-8DA0-95785071B5F0}" type="pres">
      <dgm:prSet presAssocID="{9845D52A-E054-4EB0-A5A3-32AE7DC6D645}"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BBACFDEF-20FB-406A-9641-2F4782D85F9F}" type="pres">
      <dgm:prSet presAssocID="{9845D52A-E054-4EB0-A5A3-32AE7DC6D645}" presName="ConnectLineEnd" presStyleLbl="node1" presStyleIdx="1" presStyleCnt="3"/>
      <dgm:spPr/>
    </dgm:pt>
    <dgm:pt modelId="{E12CB119-910F-4C38-9D07-4EF7748B1BD6}" type="pres">
      <dgm:prSet presAssocID="{9845D52A-E054-4EB0-A5A3-32AE7DC6D645}" presName="EmptyPane" presStyleCnt="0"/>
      <dgm:spPr/>
    </dgm:pt>
    <dgm:pt modelId="{6C1697D8-F9A2-4451-950E-C8D8168BBC75}" type="pres">
      <dgm:prSet presAssocID="{796364FD-7651-493A-AEE5-8DD45DF8EEAC}" presName="spaceBetweenRectangles" presStyleLbl="fgAcc1" presStyleIdx="1" presStyleCnt="2"/>
      <dgm:spPr/>
    </dgm:pt>
    <dgm:pt modelId="{258D101A-CA89-4BD3-9BA0-F95214FF0550}" type="pres">
      <dgm:prSet presAssocID="{9AC77E87-FC4D-4F04-889B-73358514DC0D}" presName="composite" presStyleCnt="0"/>
      <dgm:spPr/>
    </dgm:pt>
    <dgm:pt modelId="{E38B2215-81DF-4D79-BB37-17C8C9F898E7}" type="pres">
      <dgm:prSet presAssocID="{9AC77E87-FC4D-4F04-889B-73358514DC0D}" presName="Parent1" presStyleLbl="alignNode1" presStyleIdx="2" presStyleCnt="3">
        <dgm:presLayoutVars>
          <dgm:chMax val="1"/>
          <dgm:chPref val="1"/>
          <dgm:bulletEnabled val="1"/>
        </dgm:presLayoutVars>
      </dgm:prSet>
      <dgm:spPr/>
    </dgm:pt>
    <dgm:pt modelId="{2E1F219F-885D-437D-9D95-1C496EBAD119}" type="pres">
      <dgm:prSet presAssocID="{9AC77E87-FC4D-4F04-889B-73358514DC0D}" presName="Childtext1" presStyleLbl="revTx" presStyleIdx="2" presStyleCnt="3">
        <dgm:presLayoutVars>
          <dgm:chMax val="0"/>
          <dgm:chPref val="0"/>
          <dgm:bulletEnabled/>
        </dgm:presLayoutVars>
      </dgm:prSet>
      <dgm:spPr/>
    </dgm:pt>
    <dgm:pt modelId="{8801BA21-B732-43C2-BD4E-EED526CA614C}" type="pres">
      <dgm:prSet presAssocID="{9AC77E87-FC4D-4F04-889B-73358514DC0D}"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ED3C7052-C7D3-4A48-8DD7-C35F83E9E14D}" type="pres">
      <dgm:prSet presAssocID="{9AC77E87-FC4D-4F04-889B-73358514DC0D}" presName="ConnectLineEnd" presStyleLbl="node1" presStyleIdx="2" presStyleCnt="3"/>
      <dgm:spPr/>
    </dgm:pt>
    <dgm:pt modelId="{E1638529-5025-4BCE-9448-174A6B1F9AFC}" type="pres">
      <dgm:prSet presAssocID="{9AC77E87-FC4D-4F04-889B-73358514DC0D}" presName="EmptyPane" presStyleCnt="0"/>
      <dgm:spPr/>
    </dgm:pt>
  </dgm:ptLst>
  <dgm:cxnLst>
    <dgm:cxn modelId="{B04C6215-C46D-4282-963F-02A26E25C8AB}" srcId="{08F627ED-A304-4697-8C44-18E45D3D2B1A}" destId="{9845D52A-E054-4EB0-A5A3-32AE7DC6D645}" srcOrd="1" destOrd="0" parTransId="{952EE001-86C3-4022-96EE-ABDB540B8A78}" sibTransId="{796364FD-7651-493A-AEE5-8DD45DF8EEAC}"/>
    <dgm:cxn modelId="{66E8CE3C-459F-4648-B4D7-5039298A0E92}" srcId="{9845D52A-E054-4EB0-A5A3-32AE7DC6D645}" destId="{566C4A8F-CE66-4FF5-AF11-6C385F74A275}" srcOrd="0" destOrd="0" parTransId="{375C5A5E-5F04-4FE8-98F8-795867C18A18}" sibTransId="{E74B8A5E-78D9-4E5B-86E1-203DE271581F}"/>
    <dgm:cxn modelId="{DC951A47-D712-4DDF-BC45-034C400F587A}" type="presOf" srcId="{08F627ED-A304-4697-8C44-18E45D3D2B1A}" destId="{D6614DDC-66DE-4E26-A0E6-8B5D4F611437}" srcOrd="0" destOrd="0" presId="urn:microsoft.com/office/officeart/2016/7/layout/HexagonTimeline"/>
    <dgm:cxn modelId="{49EFF76F-887C-4DB3-847E-B88D6BC6A77B}" type="presOf" srcId="{C2F0E5C9-2943-4A9B-872F-ECF6B159E9F4}" destId="{2E1F219F-885D-437D-9D95-1C496EBAD119}" srcOrd="0" destOrd="0" presId="urn:microsoft.com/office/officeart/2016/7/layout/HexagonTimeline"/>
    <dgm:cxn modelId="{CB98D256-5AB4-4B9D-AD69-15CA4B5C1220}" type="presOf" srcId="{566C4A8F-CE66-4FF5-AF11-6C385F74A275}" destId="{5E76ADAA-D3EE-462D-A737-9D3772B6C76F}" srcOrd="0" destOrd="0" presId="urn:microsoft.com/office/officeart/2016/7/layout/HexagonTimeline"/>
    <dgm:cxn modelId="{04774158-8FAB-47B4-A2EE-D3D3A7E958BE}" srcId="{08F627ED-A304-4697-8C44-18E45D3D2B1A}" destId="{9AC77E87-FC4D-4F04-889B-73358514DC0D}" srcOrd="2" destOrd="0" parTransId="{B29F90F6-921F-42B9-A496-5D121F61821E}" sibTransId="{3A77AB9A-DF29-465E-A0A5-D4FA3D0C537F}"/>
    <dgm:cxn modelId="{29E5675A-D36F-4E0E-B6B3-F7B5A3728BC3}" type="presOf" srcId="{C057D6ED-8F49-42DC-B8A7-C07F68F0F734}" destId="{03E7967D-6C10-4379-9B37-4F5A8CF4EED8}"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07EFBDB0-8C3C-4140-851A-D6494FDB0B7A}" type="presOf" srcId="{9845D52A-E054-4EB0-A5A3-32AE7DC6D645}" destId="{D39499CF-3BA1-4BBD-960A-4434BA9F21A7}" srcOrd="0" destOrd="0" presId="urn:microsoft.com/office/officeart/2016/7/layout/HexagonTimeline"/>
    <dgm:cxn modelId="{6E1CE7C2-A87C-4E64-9245-7487AB728B9A}" type="presOf" srcId="{9AC77E87-FC4D-4F04-889B-73358514DC0D}" destId="{E38B2215-81DF-4D79-BB37-17C8C9F898E7}" srcOrd="0" destOrd="0" presId="urn:microsoft.com/office/officeart/2016/7/layout/HexagonTimeline"/>
    <dgm:cxn modelId="{277179CE-E2F5-4733-8D23-9E37CACB7B9E}" srcId="{08F627ED-A304-4697-8C44-18E45D3D2B1A}" destId="{5FC34D3A-C8D4-483C-8695-507470E74D50}" srcOrd="0" destOrd="0" parTransId="{9978A89C-C2F1-4241-807C-13619E6D6376}" sibTransId="{1DECF9F5-40C0-4379-BCCE-7BCAAD54807B}"/>
    <dgm:cxn modelId="{A0697AD9-4F1C-44DF-9F0B-484ED62574F5}" type="presOf" srcId="{5FC34D3A-C8D4-483C-8695-507470E74D50}" destId="{FC51A82C-7C01-41E7-95A1-E0F165353360}" srcOrd="0" destOrd="0" presId="urn:microsoft.com/office/officeart/2016/7/layout/HexagonTimeline"/>
    <dgm:cxn modelId="{5B0C5A64-640A-44DE-9231-55D8B9A431B8}" type="presParOf" srcId="{D6614DDC-66DE-4E26-A0E6-8B5D4F611437}" destId="{769CE8F7-0E21-46E4-8D2D-63A034E4D32A}" srcOrd="0" destOrd="0" presId="urn:microsoft.com/office/officeart/2016/7/layout/HexagonTimeline"/>
    <dgm:cxn modelId="{C97A35EB-F4F5-44C0-B2D0-19AF31DC2223}" type="presParOf" srcId="{769CE8F7-0E21-46E4-8D2D-63A034E4D32A}" destId="{FC51A82C-7C01-41E7-95A1-E0F165353360}" srcOrd="0" destOrd="0" presId="urn:microsoft.com/office/officeart/2016/7/layout/HexagonTimeline"/>
    <dgm:cxn modelId="{1BEB00C5-1AFC-46FC-849A-D490784DB52E}" type="presParOf" srcId="{769CE8F7-0E21-46E4-8D2D-63A034E4D32A}" destId="{03E7967D-6C10-4379-9B37-4F5A8CF4EED8}" srcOrd="1" destOrd="0" presId="urn:microsoft.com/office/officeart/2016/7/layout/HexagonTimeline"/>
    <dgm:cxn modelId="{498AAC8F-D211-4064-80B2-75359BE901E4}" type="presParOf" srcId="{769CE8F7-0E21-46E4-8D2D-63A034E4D32A}" destId="{52CF010F-1351-4148-8701-92F5768EC7DC}" srcOrd="2" destOrd="0" presId="urn:microsoft.com/office/officeart/2016/7/layout/HexagonTimeline"/>
    <dgm:cxn modelId="{F3FAB4D5-BB8E-491A-A343-49D331762E47}" type="presParOf" srcId="{769CE8F7-0E21-46E4-8D2D-63A034E4D32A}" destId="{62C4F6DC-B23C-4A1D-86BA-D1DEB98692E9}" srcOrd="3" destOrd="0" presId="urn:microsoft.com/office/officeart/2016/7/layout/HexagonTimeline"/>
    <dgm:cxn modelId="{2F93DD1C-5D61-4E63-ABD3-9D5E5D20D4D2}" type="presParOf" srcId="{769CE8F7-0E21-46E4-8D2D-63A034E4D32A}" destId="{151E949D-E2E2-482F-BBE3-8BC267057E7B}" srcOrd="4" destOrd="0" presId="urn:microsoft.com/office/officeart/2016/7/layout/HexagonTimeline"/>
    <dgm:cxn modelId="{7C0E3781-57A7-45F1-A9B7-AD7B29B66966}" type="presParOf" srcId="{D6614DDC-66DE-4E26-A0E6-8B5D4F611437}" destId="{4FB3A766-643A-4ACA-8E5D-2C95FFB87076}" srcOrd="1" destOrd="0" presId="urn:microsoft.com/office/officeart/2016/7/layout/HexagonTimeline"/>
    <dgm:cxn modelId="{434FF653-D75F-4952-8E75-D3AF3DA482CB}" type="presParOf" srcId="{D6614DDC-66DE-4E26-A0E6-8B5D4F611437}" destId="{4630FBA4-1F51-4A32-B0E4-88E47053D0D9}" srcOrd="2" destOrd="0" presId="urn:microsoft.com/office/officeart/2016/7/layout/HexagonTimeline"/>
    <dgm:cxn modelId="{255D0E88-A582-4AB9-85D4-3CCE25636858}" type="presParOf" srcId="{4630FBA4-1F51-4A32-B0E4-88E47053D0D9}" destId="{D39499CF-3BA1-4BBD-960A-4434BA9F21A7}" srcOrd="0" destOrd="0" presId="urn:microsoft.com/office/officeart/2016/7/layout/HexagonTimeline"/>
    <dgm:cxn modelId="{EB99A48A-7C1E-46F6-BDF1-CF76EFA8B1BE}" type="presParOf" srcId="{4630FBA4-1F51-4A32-B0E4-88E47053D0D9}" destId="{5E76ADAA-D3EE-462D-A737-9D3772B6C76F}" srcOrd="1" destOrd="0" presId="urn:microsoft.com/office/officeart/2016/7/layout/HexagonTimeline"/>
    <dgm:cxn modelId="{A5B350CB-1F08-407B-AB74-C0A9D5254180}" type="presParOf" srcId="{4630FBA4-1F51-4A32-B0E4-88E47053D0D9}" destId="{F514349A-AC82-402F-8DA0-95785071B5F0}" srcOrd="2" destOrd="0" presId="urn:microsoft.com/office/officeart/2016/7/layout/HexagonTimeline"/>
    <dgm:cxn modelId="{3AEF0478-205F-4564-A8F2-A009D04A4716}" type="presParOf" srcId="{4630FBA4-1F51-4A32-B0E4-88E47053D0D9}" destId="{BBACFDEF-20FB-406A-9641-2F4782D85F9F}" srcOrd="3" destOrd="0" presId="urn:microsoft.com/office/officeart/2016/7/layout/HexagonTimeline"/>
    <dgm:cxn modelId="{E91CE1AF-35AF-4453-8B3B-CCA366030481}" type="presParOf" srcId="{4630FBA4-1F51-4A32-B0E4-88E47053D0D9}" destId="{E12CB119-910F-4C38-9D07-4EF7748B1BD6}" srcOrd="4" destOrd="0" presId="urn:microsoft.com/office/officeart/2016/7/layout/HexagonTimeline"/>
    <dgm:cxn modelId="{830D18A3-5BD1-43DE-A8C7-D3AD84C79C41}" type="presParOf" srcId="{D6614DDC-66DE-4E26-A0E6-8B5D4F611437}" destId="{6C1697D8-F9A2-4451-950E-C8D8168BBC75}" srcOrd="3" destOrd="0" presId="urn:microsoft.com/office/officeart/2016/7/layout/HexagonTimeline"/>
    <dgm:cxn modelId="{A2FC9288-5AD0-464F-A27B-3C029EB82A78}" type="presParOf" srcId="{D6614DDC-66DE-4E26-A0E6-8B5D4F611437}" destId="{258D101A-CA89-4BD3-9BA0-F95214FF0550}" srcOrd="4" destOrd="0" presId="urn:microsoft.com/office/officeart/2016/7/layout/HexagonTimeline"/>
    <dgm:cxn modelId="{3E0287D5-85BD-4EA8-8360-16EA3B96ED89}" type="presParOf" srcId="{258D101A-CA89-4BD3-9BA0-F95214FF0550}" destId="{E38B2215-81DF-4D79-BB37-17C8C9F898E7}" srcOrd="0" destOrd="0" presId="urn:microsoft.com/office/officeart/2016/7/layout/HexagonTimeline"/>
    <dgm:cxn modelId="{7053D88C-9828-4A50-8590-4A4874885273}" type="presParOf" srcId="{258D101A-CA89-4BD3-9BA0-F95214FF0550}" destId="{2E1F219F-885D-437D-9D95-1C496EBAD119}" srcOrd="1" destOrd="0" presId="urn:microsoft.com/office/officeart/2016/7/layout/HexagonTimeline"/>
    <dgm:cxn modelId="{CD524EB0-8DDC-47BC-8050-14B4AE3DE867}" type="presParOf" srcId="{258D101A-CA89-4BD3-9BA0-F95214FF0550}" destId="{8801BA21-B732-43C2-BD4E-EED526CA614C}" srcOrd="2" destOrd="0" presId="urn:microsoft.com/office/officeart/2016/7/layout/HexagonTimeline"/>
    <dgm:cxn modelId="{7C871D98-1568-47DF-AD10-05B6D83FE291}" type="presParOf" srcId="{258D101A-CA89-4BD3-9BA0-F95214FF0550}" destId="{ED3C7052-C7D3-4A48-8DD7-C35F83E9E14D}" srcOrd="3" destOrd="0" presId="urn:microsoft.com/office/officeart/2016/7/layout/HexagonTimeline"/>
    <dgm:cxn modelId="{2B694A21-4ED9-4979-ACB7-DABE9ECD1399}" type="presParOf" srcId="{258D101A-CA89-4BD3-9BA0-F95214FF0550}" destId="{E1638529-5025-4BCE-9448-174A6B1F9AFC}"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1A82C-7C01-41E7-95A1-E0F165353360}">
      <dsp:nvSpPr>
        <dsp:cNvPr id="0" name=""/>
        <dsp:cNvSpPr/>
      </dsp:nvSpPr>
      <dsp:spPr>
        <a:xfrm>
          <a:off x="289940" y="1480181"/>
          <a:ext cx="1475667" cy="403685"/>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zh-CN" altLang="en-US" sz="1100" kern="1200" dirty="0">
              <a:latin typeface="Microsoft YaHei UI" panose="020B0503020204020204" pitchFamily="34" charset="-122"/>
              <a:ea typeface="Microsoft YaHei UI" panose="020B0503020204020204" pitchFamily="34" charset="-122"/>
            </a:rPr>
            <a:t>豆瓣</a:t>
          </a:r>
          <a:endParaRPr lang="zh-cn" sz="1100" kern="1200" dirty="0">
            <a:latin typeface="Microsoft YaHei UI" panose="020B0503020204020204" pitchFamily="34" charset="-122"/>
            <a:ea typeface="Microsoft YaHei UI" panose="020B0503020204020204" pitchFamily="34" charset="-122"/>
          </a:endParaRPr>
        </a:p>
      </dsp:txBody>
      <dsp:txXfrm>
        <a:off x="289940" y="1480181"/>
        <a:ext cx="1394930" cy="403685"/>
      </dsp:txXfrm>
    </dsp:sp>
    <dsp:sp modelId="{03E7967D-6C10-4379-9B37-4F5A8CF4EED8}">
      <dsp:nvSpPr>
        <dsp:cNvPr id="0" name=""/>
        <dsp:cNvSpPr/>
      </dsp:nvSpPr>
      <dsp:spPr>
        <a:xfrm>
          <a:off x="3005" y="0"/>
          <a:ext cx="2049538" cy="107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rtlCol="0" anchor="b" anchorCtr="1">
          <a:noAutofit/>
        </a:bodyPr>
        <a:lstStyle/>
        <a:p>
          <a:pPr marL="0" lvl="0" indent="0" algn="ctr" defTabSz="622300" rtl="0">
            <a:lnSpc>
              <a:spcPct val="90000"/>
            </a:lnSpc>
            <a:spcBef>
              <a:spcPct val="0"/>
            </a:spcBef>
            <a:spcAft>
              <a:spcPct val="35000"/>
            </a:spcAft>
            <a:buNone/>
          </a:pPr>
          <a:r>
            <a:rPr lang="zh-CN" altLang="en-US" sz="1400" kern="1200" dirty="0">
              <a:solidFill>
                <a:schemeClr val="tx1"/>
              </a:solidFill>
              <a:latin typeface="Microsoft YaHei UI" panose="020B0503020204020204" pitchFamily="34" charset="-122"/>
              <a:ea typeface="Microsoft YaHei UI" panose="020B0503020204020204" pitchFamily="34" charset="-122"/>
            </a:rPr>
            <a:t>豆瓣电影网站</a:t>
          </a:r>
          <a:endParaRPr lang="zh-cn" sz="1400" kern="1200" dirty="0">
            <a:solidFill>
              <a:schemeClr val="tx1"/>
            </a:solidFill>
            <a:latin typeface="Microsoft YaHei UI" panose="020B0503020204020204" pitchFamily="34" charset="-122"/>
            <a:ea typeface="Microsoft YaHei UI" panose="020B0503020204020204" pitchFamily="34" charset="-122"/>
          </a:endParaRPr>
        </a:p>
      </dsp:txBody>
      <dsp:txXfrm>
        <a:off x="3005" y="0"/>
        <a:ext cx="2049538" cy="1076495"/>
      </dsp:txXfrm>
    </dsp:sp>
    <dsp:sp modelId="{4FB3A766-643A-4ACA-8E5D-2C95FFB87076}">
      <dsp:nvSpPr>
        <dsp:cNvPr id="0" name=""/>
        <dsp:cNvSpPr/>
      </dsp:nvSpPr>
      <dsp:spPr>
        <a:xfrm>
          <a:off x="1765608" y="1682024"/>
          <a:ext cx="573870" cy="0"/>
        </a:xfrm>
        <a:custGeom>
          <a:avLst/>
          <a:gdLst/>
          <a:ahLst/>
          <a:cxnLst/>
          <a:rect l="0" t="0" r="0" b="0"/>
          <a:pathLst>
            <a:path>
              <a:moveTo>
                <a:pt x="0" y="0"/>
              </a:moveTo>
              <a:lnTo>
                <a:pt x="573870"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CF010F-1351-4148-8701-92F5768EC7DC}">
      <dsp:nvSpPr>
        <dsp:cNvPr id="0" name=""/>
        <dsp:cNvSpPr/>
      </dsp:nvSpPr>
      <dsp:spPr>
        <a:xfrm>
          <a:off x="1027774" y="1143776"/>
          <a:ext cx="0" cy="33640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2C4F6DC-B23C-4A1D-86BA-D1DEB98692E9}">
      <dsp:nvSpPr>
        <dsp:cNvPr id="0" name=""/>
        <dsp:cNvSpPr/>
      </dsp:nvSpPr>
      <dsp:spPr>
        <a:xfrm>
          <a:off x="994134" y="1076495"/>
          <a:ext cx="67280" cy="67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9499CF-3BA1-4BBD-960A-4434BA9F21A7}">
      <dsp:nvSpPr>
        <dsp:cNvPr id="0" name=""/>
        <dsp:cNvSpPr/>
      </dsp:nvSpPr>
      <dsp:spPr>
        <a:xfrm>
          <a:off x="2339479" y="1480181"/>
          <a:ext cx="1475667" cy="403685"/>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en-US" altLang="zh-CN" sz="1100" kern="1200" dirty="0">
              <a:latin typeface="Microsoft YaHei UI" panose="020B0503020204020204" pitchFamily="34" charset="-122"/>
              <a:ea typeface="Microsoft YaHei UI" panose="020B0503020204020204" pitchFamily="34" charset="-122"/>
            </a:rPr>
            <a:t>SUFE&amp;MOVIE</a:t>
          </a:r>
          <a:endParaRPr lang="zh-cn" sz="1100" kern="1200" dirty="0">
            <a:latin typeface="Microsoft YaHei UI" panose="020B0503020204020204" pitchFamily="34" charset="-122"/>
            <a:ea typeface="Microsoft YaHei UI" panose="020B0503020204020204" pitchFamily="34" charset="-122"/>
          </a:endParaRPr>
        </a:p>
      </dsp:txBody>
      <dsp:txXfrm>
        <a:off x="2516276" y="1528546"/>
        <a:ext cx="1122073" cy="306955"/>
      </dsp:txXfrm>
    </dsp:sp>
    <dsp:sp modelId="{5E76ADAA-D3EE-462D-A737-9D3772B6C76F}">
      <dsp:nvSpPr>
        <dsp:cNvPr id="0" name=""/>
        <dsp:cNvSpPr/>
      </dsp:nvSpPr>
      <dsp:spPr>
        <a:xfrm>
          <a:off x="2052544" y="2287553"/>
          <a:ext cx="2049538" cy="107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endParaRPr lang="zh-cn" sz="1100" kern="1200" dirty="0">
            <a:latin typeface="Microsoft YaHei UI" panose="020B0503020204020204" pitchFamily="34" charset="-122"/>
            <a:ea typeface="Microsoft YaHei UI" panose="020B0503020204020204" pitchFamily="34" charset="-122"/>
          </a:endParaRPr>
        </a:p>
      </dsp:txBody>
      <dsp:txXfrm>
        <a:off x="2052544" y="2287553"/>
        <a:ext cx="2049538" cy="1076495"/>
      </dsp:txXfrm>
    </dsp:sp>
    <dsp:sp modelId="{6C1697D8-F9A2-4451-950E-C8D8168BBC75}">
      <dsp:nvSpPr>
        <dsp:cNvPr id="0" name=""/>
        <dsp:cNvSpPr/>
      </dsp:nvSpPr>
      <dsp:spPr>
        <a:xfrm>
          <a:off x="3815147" y="1682024"/>
          <a:ext cx="573870" cy="0"/>
        </a:xfrm>
        <a:custGeom>
          <a:avLst/>
          <a:gdLst/>
          <a:ahLst/>
          <a:cxnLst/>
          <a:rect l="0" t="0" r="0" b="0"/>
          <a:pathLst>
            <a:path>
              <a:moveTo>
                <a:pt x="0" y="0"/>
              </a:moveTo>
              <a:lnTo>
                <a:pt x="573870"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14349A-AC82-402F-8DA0-95785071B5F0}">
      <dsp:nvSpPr>
        <dsp:cNvPr id="0" name=""/>
        <dsp:cNvSpPr/>
      </dsp:nvSpPr>
      <dsp:spPr>
        <a:xfrm>
          <a:off x="3077313" y="1883867"/>
          <a:ext cx="0" cy="33640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BACFDEF-20FB-406A-9641-2F4782D85F9F}">
      <dsp:nvSpPr>
        <dsp:cNvPr id="0" name=""/>
        <dsp:cNvSpPr/>
      </dsp:nvSpPr>
      <dsp:spPr>
        <a:xfrm>
          <a:off x="3043673" y="2220272"/>
          <a:ext cx="67280" cy="67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B2215-81DF-4D79-BB37-17C8C9F898E7}">
      <dsp:nvSpPr>
        <dsp:cNvPr id="0" name=""/>
        <dsp:cNvSpPr/>
      </dsp:nvSpPr>
      <dsp:spPr>
        <a:xfrm rot="10800000">
          <a:off x="4389018" y="1480181"/>
          <a:ext cx="1475667" cy="403685"/>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zh-CN" altLang="en-US" sz="1100" kern="1200" dirty="0">
              <a:latin typeface="Microsoft YaHei UI" panose="020B0503020204020204" pitchFamily="34" charset="-122"/>
              <a:ea typeface="Microsoft YaHei UI" panose="020B0503020204020204" pitchFamily="34" charset="-122"/>
            </a:rPr>
            <a:t>简洁</a:t>
          </a:r>
          <a:r>
            <a:rPr lang="en-US" altLang="zh-CN" sz="1100" kern="1200" dirty="0">
              <a:latin typeface="Microsoft YaHei UI" panose="020B0503020204020204" pitchFamily="34" charset="-122"/>
              <a:ea typeface="Microsoft YaHei UI" panose="020B0503020204020204" pitchFamily="34" charset="-122"/>
            </a:rPr>
            <a:t>&amp;</a:t>
          </a:r>
          <a:r>
            <a:rPr lang="zh-CN" altLang="en-US" sz="1100" kern="1200" dirty="0">
              <a:latin typeface="Microsoft YaHei UI" panose="020B0503020204020204" pitchFamily="34" charset="-122"/>
              <a:ea typeface="Microsoft YaHei UI" panose="020B0503020204020204" pitchFamily="34" charset="-122"/>
            </a:rPr>
            <a:t>经典</a:t>
          </a:r>
          <a:endParaRPr lang="zh-cn" sz="1100" kern="1200" dirty="0">
            <a:latin typeface="Microsoft YaHei UI" panose="020B0503020204020204" pitchFamily="34" charset="-122"/>
            <a:ea typeface="Microsoft YaHei UI" panose="020B0503020204020204" pitchFamily="34" charset="-122"/>
          </a:endParaRPr>
        </a:p>
      </dsp:txBody>
      <dsp:txXfrm rot="10800000">
        <a:off x="4469755" y="1480181"/>
        <a:ext cx="1394930" cy="403685"/>
      </dsp:txXfrm>
    </dsp:sp>
    <dsp:sp modelId="{2E1F219F-885D-437D-9D95-1C496EBAD119}">
      <dsp:nvSpPr>
        <dsp:cNvPr id="0" name=""/>
        <dsp:cNvSpPr/>
      </dsp:nvSpPr>
      <dsp:spPr>
        <a:xfrm>
          <a:off x="4102082" y="0"/>
          <a:ext cx="2049538" cy="107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zh-CN" altLang="en-US" sz="1100" kern="1200" dirty="0">
              <a:solidFill>
                <a:schemeClr val="tx1"/>
              </a:solidFill>
              <a:latin typeface="Microsoft YaHei UI" panose="020B0503020204020204" pitchFamily="34" charset="-122"/>
              <a:ea typeface="Microsoft YaHei UI" panose="020B0503020204020204" pitchFamily="34" charset="-122"/>
            </a:rPr>
            <a:t>没有简洁的电影网站</a:t>
          </a:r>
          <a:endParaRPr lang="en-US" altLang="zh-CN" sz="1100" kern="1200" dirty="0">
            <a:solidFill>
              <a:schemeClr val="tx1"/>
            </a:solidFill>
            <a:latin typeface="Microsoft YaHei UI" panose="020B0503020204020204" pitchFamily="34" charset="-122"/>
            <a:ea typeface="Microsoft YaHei UI" panose="020B0503020204020204" pitchFamily="34" charset="-122"/>
          </a:endParaRPr>
        </a:p>
      </dsp:txBody>
      <dsp:txXfrm>
        <a:off x="4102082" y="0"/>
        <a:ext cx="2049538" cy="1076495"/>
      </dsp:txXfrm>
    </dsp:sp>
    <dsp:sp modelId="{8801BA21-B732-43C2-BD4E-EED526CA614C}">
      <dsp:nvSpPr>
        <dsp:cNvPr id="0" name=""/>
        <dsp:cNvSpPr/>
      </dsp:nvSpPr>
      <dsp:spPr>
        <a:xfrm>
          <a:off x="5126852" y="1143776"/>
          <a:ext cx="0" cy="33640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D3C7052-C7D3-4A48-8DD7-C35F83E9E14D}">
      <dsp:nvSpPr>
        <dsp:cNvPr id="0" name=""/>
        <dsp:cNvSpPr/>
      </dsp:nvSpPr>
      <dsp:spPr>
        <a:xfrm>
          <a:off x="5093211" y="1076495"/>
          <a:ext cx="67280" cy="67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0603917-D988-4BEC-8B03-CDEBFA94773B}"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1174781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0603917-D988-4BEC-8B03-CDEBFA94773B}"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1214303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0603917-D988-4BEC-8B03-CDEBFA94773B}"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507006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0603917-D988-4BEC-8B03-CDEBFA94773B}"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3460890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0603917-D988-4BEC-8B03-CDEBFA94773B}"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1418986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0603917-D988-4BEC-8B03-CDEBFA94773B}" type="datetimeFigureOut">
              <a:rPr lang="zh-CN" altLang="en-US" smtClean="0"/>
              <a:t>2020/12/14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366021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0603917-D988-4BEC-8B03-CDEBFA94773B}" type="datetimeFigureOut">
              <a:rPr lang="zh-CN" altLang="en-US" smtClean="0"/>
              <a:t>2020/12/14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1978301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0603917-D988-4BEC-8B03-CDEBFA94773B}" type="datetimeFigureOut">
              <a:rPr lang="zh-CN" altLang="en-US" smtClean="0"/>
              <a:t>2020/12/14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386529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603917-D988-4BEC-8B03-CDEBFA94773B}" type="datetimeFigureOut">
              <a:rPr lang="zh-CN" altLang="en-US" smtClean="0"/>
              <a:t>2020/12/14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44504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0603917-D988-4BEC-8B03-CDEBFA94773B}" type="datetimeFigureOut">
              <a:rPr lang="zh-CN" altLang="en-US" smtClean="0"/>
              <a:t>2020/12/14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1947003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0603917-D988-4BEC-8B03-CDEBFA94773B}" type="datetimeFigureOut">
              <a:rPr lang="zh-CN" altLang="en-US" smtClean="0"/>
              <a:t>2020/12/14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890570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603917-D988-4BEC-8B03-CDEBFA94773B}" type="datetimeFigureOut">
              <a:rPr lang="zh-CN" altLang="en-US" smtClean="0"/>
              <a:t>2020/12/14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04014-BE5C-47F4-A4BC-61C8009A48BA}" type="slidenum">
              <a:rPr lang="zh-CN" altLang="en-US" smtClean="0"/>
              <a:t>‹#›</a:t>
            </a:fld>
            <a:endParaRPr lang="zh-CN" altLang="en-US"/>
          </a:p>
        </p:txBody>
      </p:sp>
    </p:spTree>
    <p:extLst>
      <p:ext uri="{BB962C8B-B14F-4D97-AF65-F5344CB8AC3E}">
        <p14:creationId xmlns:p14="http://schemas.microsoft.com/office/powerpoint/2010/main" val="40335273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9B7037C-16D3-4C13-92A1-47ABD3488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a:extLst>
              <a:ext uri="{FF2B5EF4-FFF2-40B4-BE49-F238E27FC236}">
                <a16:creationId xmlns:a16="http://schemas.microsoft.com/office/drawing/2014/main" id="{500AA59E-D6C7-42CF-8D5A-23305837F1BD}"/>
              </a:ext>
            </a:extLst>
          </p:cNvPr>
          <p:cNvSpPr txBox="1"/>
          <p:nvPr/>
        </p:nvSpPr>
        <p:spPr>
          <a:xfrm>
            <a:off x="5211366" y="2207614"/>
            <a:ext cx="6883978" cy="4457700"/>
          </a:xfrm>
          <a:prstGeom prst="rect">
            <a:avLst/>
          </a:prstGeom>
          <a:solidFill>
            <a:schemeClr val="bg1">
              <a:alpha val="65000"/>
            </a:schemeClr>
          </a:solidFill>
          <a:ln>
            <a:noFill/>
          </a:ln>
          <a:effectLst>
            <a:softEdge rad="203200"/>
          </a:effectLst>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4F32159B-DF6F-488C-BD93-D354B2446EC3}"/>
              </a:ext>
            </a:extLst>
          </p:cNvPr>
          <p:cNvSpPr txBox="1"/>
          <p:nvPr/>
        </p:nvSpPr>
        <p:spPr>
          <a:xfrm>
            <a:off x="6569960" y="2697705"/>
            <a:ext cx="4166789" cy="769441"/>
          </a:xfrm>
          <a:prstGeom prst="rect">
            <a:avLst/>
          </a:prstGeom>
          <a:noFill/>
        </p:spPr>
        <p:txBody>
          <a:bodyPr wrap="square" rtlCol="0">
            <a:spAutoFit/>
          </a:bodyPr>
          <a:lstStyle/>
          <a:p>
            <a:r>
              <a:rPr lang="en-US" altLang="zh-CN" sz="4400" dirty="0">
                <a:solidFill>
                  <a:schemeClr val="tx1"/>
                </a:solidFill>
                <a:latin typeface="Eras Bold ITC" panose="020B0907030504020204" pitchFamily="34" charset="0"/>
              </a:rPr>
              <a:t>SUFE&amp;MOVIE</a:t>
            </a:r>
            <a:endParaRPr lang="zh-CN" altLang="en-US" sz="4400" dirty="0">
              <a:latin typeface="Eras Bold ITC" panose="020B0907030504020204" pitchFamily="34" charset="0"/>
            </a:endParaRPr>
          </a:p>
        </p:txBody>
      </p:sp>
      <p:sp>
        <p:nvSpPr>
          <p:cNvPr id="6" name="文本框 5">
            <a:extLst>
              <a:ext uri="{FF2B5EF4-FFF2-40B4-BE49-F238E27FC236}">
                <a16:creationId xmlns:a16="http://schemas.microsoft.com/office/drawing/2014/main" id="{B5799A4F-859C-4FF0-9DD9-9B08C4119A63}"/>
              </a:ext>
            </a:extLst>
          </p:cNvPr>
          <p:cNvSpPr txBox="1"/>
          <p:nvPr/>
        </p:nvSpPr>
        <p:spPr>
          <a:xfrm>
            <a:off x="1595005" y="935181"/>
            <a:ext cx="1257300" cy="646331"/>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4D746F0F-0C47-45C9-9C74-17C06B083AC3}"/>
              </a:ext>
            </a:extLst>
          </p:cNvPr>
          <p:cNvSpPr txBox="1"/>
          <p:nvPr/>
        </p:nvSpPr>
        <p:spPr>
          <a:xfrm>
            <a:off x="5907077" y="4692558"/>
            <a:ext cx="5492554" cy="1077218"/>
          </a:xfrm>
          <a:prstGeom prst="rect">
            <a:avLst/>
          </a:prstGeom>
          <a:noFill/>
        </p:spPr>
        <p:txBody>
          <a:bodyPr wrap="square" rtlCol="0">
            <a:spAutoFit/>
          </a:bodyPr>
          <a:lstStyle/>
          <a:p>
            <a:pPr algn="ctr"/>
            <a:r>
              <a:rPr lang="zh-CN" altLang="en-US" sz="3200" b="1" dirty="0">
                <a:solidFill>
                  <a:schemeClr val="tx1"/>
                </a:solidFill>
                <a:latin typeface="华文中宋" panose="02010600040101010101" pitchFamily="2" charset="-122"/>
                <a:ea typeface="华文中宋" panose="02010600040101010101" pitchFamily="2" charset="-122"/>
              </a:rPr>
              <a:t>奋斗吧！软工人</a:t>
            </a:r>
            <a:endParaRPr lang="zh-cn" altLang="zh-CN" sz="3200" b="1" dirty="0">
              <a:solidFill>
                <a:schemeClr val="tx1"/>
              </a:solidFill>
              <a:latin typeface="华文中宋" panose="02010600040101010101" pitchFamily="2" charset="-122"/>
              <a:ea typeface="华文中宋" panose="02010600040101010101" pitchFamily="2" charset="-122"/>
            </a:endParaRPr>
          </a:p>
          <a:p>
            <a:pPr algn="ctr"/>
            <a:endParaRPr lang="zh-CN" altLang="en-US" sz="32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2613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8774E73-DFF2-41EC-936C-BA6AFB122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a:extLst>
              <a:ext uri="{FF2B5EF4-FFF2-40B4-BE49-F238E27FC236}">
                <a16:creationId xmlns:a16="http://schemas.microsoft.com/office/drawing/2014/main" id="{500AA59E-D6C7-42CF-8D5A-23305837F1BD}"/>
              </a:ext>
            </a:extLst>
          </p:cNvPr>
          <p:cNvSpPr txBox="1"/>
          <p:nvPr/>
        </p:nvSpPr>
        <p:spPr>
          <a:xfrm>
            <a:off x="5030065" y="1593997"/>
            <a:ext cx="6883978" cy="4457700"/>
          </a:xfrm>
          <a:prstGeom prst="rect">
            <a:avLst/>
          </a:prstGeom>
          <a:solidFill>
            <a:schemeClr val="bg1">
              <a:alpha val="65000"/>
            </a:schemeClr>
          </a:solidFill>
          <a:ln>
            <a:noFill/>
          </a:ln>
          <a:effectLst>
            <a:softEdge rad="203200"/>
          </a:effectLst>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B5799A4F-859C-4FF0-9DD9-9B08C4119A63}"/>
              </a:ext>
            </a:extLst>
          </p:cNvPr>
          <p:cNvSpPr txBox="1"/>
          <p:nvPr/>
        </p:nvSpPr>
        <p:spPr>
          <a:xfrm>
            <a:off x="1595005" y="935181"/>
            <a:ext cx="1257300" cy="646331"/>
          </a:xfrm>
          <a:prstGeom prst="rect">
            <a:avLst/>
          </a:prstGeom>
          <a:noFill/>
        </p:spPr>
        <p:txBody>
          <a:bodyPr wrap="square" rtlCol="0">
            <a:spAutoFit/>
          </a:bodyPr>
          <a:lstStyle/>
          <a:p>
            <a:endParaRPr lang="zh-CN" altLang="en-US" dirty="0"/>
          </a:p>
        </p:txBody>
      </p:sp>
      <p:sp>
        <p:nvSpPr>
          <p:cNvPr id="2" name="文本框 1">
            <a:extLst>
              <a:ext uri="{FF2B5EF4-FFF2-40B4-BE49-F238E27FC236}">
                <a16:creationId xmlns:a16="http://schemas.microsoft.com/office/drawing/2014/main" id="{B15B3041-3408-434C-B763-16286548E888}"/>
              </a:ext>
            </a:extLst>
          </p:cNvPr>
          <p:cNvSpPr txBox="1"/>
          <p:nvPr/>
        </p:nvSpPr>
        <p:spPr>
          <a:xfrm>
            <a:off x="7229041" y="2152323"/>
            <a:ext cx="2486025" cy="707886"/>
          </a:xfrm>
          <a:prstGeom prst="rect">
            <a:avLst/>
          </a:prstGeom>
          <a:noFill/>
        </p:spPr>
        <p:txBody>
          <a:bodyPr wrap="square" rtlCol="0">
            <a:spAutoFit/>
          </a:bodyPr>
          <a:lstStyle/>
          <a:p>
            <a:pPr algn="ctr"/>
            <a:r>
              <a:rPr lang="zh-CN" altLang="en-US" sz="4000" b="1" dirty="0">
                <a:latin typeface="华文中宋" panose="02010600040101010101" pitchFamily="2" charset="-122"/>
                <a:ea typeface="华文中宋" panose="02010600040101010101" pitchFamily="2" charset="-122"/>
              </a:rPr>
              <a:t>小组成员</a:t>
            </a:r>
          </a:p>
        </p:txBody>
      </p:sp>
      <p:sp>
        <p:nvSpPr>
          <p:cNvPr id="3" name="文本框 2">
            <a:extLst>
              <a:ext uri="{FF2B5EF4-FFF2-40B4-BE49-F238E27FC236}">
                <a16:creationId xmlns:a16="http://schemas.microsoft.com/office/drawing/2014/main" id="{EDDB3161-2D71-4ED8-95C4-C8EB4F1C089E}"/>
              </a:ext>
            </a:extLst>
          </p:cNvPr>
          <p:cNvSpPr txBox="1"/>
          <p:nvPr/>
        </p:nvSpPr>
        <p:spPr>
          <a:xfrm>
            <a:off x="5975339" y="3931251"/>
            <a:ext cx="5285240" cy="1508105"/>
          </a:xfrm>
          <a:prstGeom prst="rect">
            <a:avLst/>
          </a:prstGeom>
          <a:noFill/>
        </p:spPr>
        <p:txBody>
          <a:bodyPr wrap="square" rtlCol="0">
            <a:spAutoFit/>
          </a:bodyPr>
          <a:lstStyle/>
          <a:p>
            <a:pPr algn="ctr"/>
            <a:r>
              <a:rPr lang="zh-CN" altLang="en-US" sz="3200" b="1" dirty="0">
                <a:latin typeface="华文中宋" panose="02010600040101010101" pitchFamily="2" charset="-122"/>
                <a:ea typeface="华文中宋" panose="02010600040101010101" pitchFamily="2" charset="-122"/>
              </a:rPr>
              <a:t>苏啸宇 万顺</a:t>
            </a:r>
            <a:r>
              <a:rPr lang="en-US" altLang="zh-CN" sz="3200" b="1" dirty="0">
                <a:latin typeface="华文中宋" panose="02010600040101010101" pitchFamily="2" charset="-122"/>
                <a:ea typeface="华文中宋" panose="02010600040101010101" pitchFamily="2" charset="-122"/>
              </a:rPr>
              <a:t> </a:t>
            </a:r>
            <a:r>
              <a:rPr lang="zh-CN" altLang="en-US" sz="3200" b="1" dirty="0">
                <a:latin typeface="华文中宋" panose="02010600040101010101" pitchFamily="2" charset="-122"/>
                <a:ea typeface="华文中宋" panose="02010600040101010101" pitchFamily="2" charset="-122"/>
              </a:rPr>
              <a:t>张金豪 陈钧迪</a:t>
            </a:r>
            <a:endParaRPr lang="en-US" altLang="zh-CN" sz="3200" b="1" dirty="0">
              <a:latin typeface="华文中宋" panose="02010600040101010101" pitchFamily="2" charset="-122"/>
              <a:ea typeface="华文中宋" panose="02010600040101010101" pitchFamily="2" charset="-122"/>
            </a:endParaRPr>
          </a:p>
          <a:p>
            <a:pPr algn="ctr"/>
            <a:r>
              <a:rPr lang="zh-CN" altLang="en-US" sz="3200" b="1" dirty="0">
                <a:latin typeface="华文中宋" panose="02010600040101010101" pitchFamily="2" charset="-122"/>
                <a:ea typeface="华文中宋" panose="02010600040101010101" pitchFamily="2" charset="-122"/>
              </a:rPr>
              <a:t>黄坤鹏 陈帅岐 马英杰 张晨 </a:t>
            </a:r>
            <a:endParaRPr lang="zh-cn" altLang="zh-CN" sz="3200" b="1" dirty="0">
              <a:latin typeface="华文中宋" panose="02010600040101010101" pitchFamily="2" charset="-122"/>
              <a:ea typeface="华文中宋" panose="02010600040101010101" pitchFamily="2" charset="-122"/>
            </a:endParaRPr>
          </a:p>
          <a:p>
            <a:endParaRPr lang="zh-CN" altLang="en-US" sz="2800" dirty="0"/>
          </a:p>
        </p:txBody>
      </p:sp>
    </p:spTree>
    <p:extLst>
      <p:ext uri="{BB962C8B-B14F-4D97-AF65-F5344CB8AC3E}">
        <p14:creationId xmlns:p14="http://schemas.microsoft.com/office/powerpoint/2010/main" val="141974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EB87FE-B6A3-45BB-9DC1-FF3223ABC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5" y="0"/>
            <a:ext cx="12178715" cy="6858000"/>
          </a:xfrm>
          <a:prstGeom prst="rect">
            <a:avLst/>
          </a:prstGeom>
        </p:spPr>
      </p:pic>
      <p:sp>
        <p:nvSpPr>
          <p:cNvPr id="4" name="文本框 3">
            <a:extLst>
              <a:ext uri="{FF2B5EF4-FFF2-40B4-BE49-F238E27FC236}">
                <a16:creationId xmlns:a16="http://schemas.microsoft.com/office/drawing/2014/main" id="{500AA59E-D6C7-42CF-8D5A-23305837F1BD}"/>
              </a:ext>
            </a:extLst>
          </p:cNvPr>
          <p:cNvSpPr txBox="1"/>
          <p:nvPr/>
        </p:nvSpPr>
        <p:spPr>
          <a:xfrm>
            <a:off x="291018" y="1969077"/>
            <a:ext cx="6883978" cy="4457700"/>
          </a:xfrm>
          <a:prstGeom prst="rect">
            <a:avLst/>
          </a:prstGeom>
          <a:solidFill>
            <a:schemeClr val="bg1">
              <a:alpha val="65000"/>
            </a:schemeClr>
          </a:solidFill>
          <a:ln>
            <a:noFill/>
          </a:ln>
          <a:effectLst>
            <a:softEdge rad="203200"/>
          </a:effectLst>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4F32159B-DF6F-488C-BD93-D354B2446EC3}"/>
              </a:ext>
            </a:extLst>
          </p:cNvPr>
          <p:cNvSpPr txBox="1"/>
          <p:nvPr/>
        </p:nvSpPr>
        <p:spPr>
          <a:xfrm>
            <a:off x="1937976" y="2349508"/>
            <a:ext cx="3590060" cy="707886"/>
          </a:xfrm>
          <a:prstGeom prst="rect">
            <a:avLst/>
          </a:prstGeom>
          <a:noFill/>
        </p:spPr>
        <p:txBody>
          <a:bodyPr wrap="square" rtlCol="0">
            <a:spAutoFit/>
          </a:bodyPr>
          <a:lstStyle/>
          <a:p>
            <a:pPr algn="ctr"/>
            <a:r>
              <a:rPr lang="zh-CN" altLang="en-US" sz="4000" b="1" dirty="0">
                <a:latin typeface="华文中宋" panose="02010600040101010101" pitchFamily="2" charset="-122"/>
                <a:ea typeface="华文中宋" panose="02010600040101010101" pitchFamily="2" charset="-122"/>
              </a:rPr>
              <a:t>立项目标</a:t>
            </a:r>
          </a:p>
        </p:txBody>
      </p:sp>
      <p:sp>
        <p:nvSpPr>
          <p:cNvPr id="6" name="文本框 5">
            <a:extLst>
              <a:ext uri="{FF2B5EF4-FFF2-40B4-BE49-F238E27FC236}">
                <a16:creationId xmlns:a16="http://schemas.microsoft.com/office/drawing/2014/main" id="{B5799A4F-859C-4FF0-9DD9-9B08C4119A63}"/>
              </a:ext>
            </a:extLst>
          </p:cNvPr>
          <p:cNvSpPr txBox="1"/>
          <p:nvPr/>
        </p:nvSpPr>
        <p:spPr>
          <a:xfrm>
            <a:off x="1595005" y="935181"/>
            <a:ext cx="1257300" cy="646331"/>
          </a:xfrm>
          <a:prstGeom prst="rect">
            <a:avLst/>
          </a:prstGeom>
          <a:noFill/>
        </p:spPr>
        <p:txBody>
          <a:bodyPr wrap="square" rtlCol="0">
            <a:spAutoFit/>
          </a:bodyPr>
          <a:lstStyle/>
          <a:p>
            <a:endParaRPr lang="zh-CN" altLang="en-US" dirty="0"/>
          </a:p>
        </p:txBody>
      </p:sp>
      <p:graphicFrame>
        <p:nvGraphicFramePr>
          <p:cNvPr id="8" name="内容占位符 2">
            <a:extLst>
              <a:ext uri="{FF2B5EF4-FFF2-40B4-BE49-F238E27FC236}">
                <a16:creationId xmlns:a16="http://schemas.microsoft.com/office/drawing/2014/main" id="{3A811FFC-8626-4C5A-B901-E04FE23BF5A5}"/>
              </a:ext>
            </a:extLst>
          </p:cNvPr>
          <p:cNvGraphicFramePr/>
          <p:nvPr>
            <p:extLst>
              <p:ext uri="{D42A27DB-BD31-4B8C-83A1-F6EECF244321}">
                <p14:modId xmlns:p14="http://schemas.microsoft.com/office/powerpoint/2010/main" val="3752557835"/>
              </p:ext>
            </p:extLst>
          </p:nvPr>
        </p:nvGraphicFramePr>
        <p:xfrm>
          <a:off x="655693" y="3134674"/>
          <a:ext cx="6154627" cy="3364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97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Graphic spid="8"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BD9D9B5-B57D-4EAA-93F7-22815A85B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3"/>
            <a:ext cx="12192000" cy="6856073"/>
          </a:xfrm>
          <a:prstGeom prst="rect">
            <a:avLst/>
          </a:prstGeom>
        </p:spPr>
      </p:pic>
      <p:sp>
        <p:nvSpPr>
          <p:cNvPr id="4" name="文本框 3">
            <a:extLst>
              <a:ext uri="{FF2B5EF4-FFF2-40B4-BE49-F238E27FC236}">
                <a16:creationId xmlns:a16="http://schemas.microsoft.com/office/drawing/2014/main" id="{500AA59E-D6C7-42CF-8D5A-23305837F1BD}"/>
              </a:ext>
            </a:extLst>
          </p:cNvPr>
          <p:cNvSpPr txBox="1"/>
          <p:nvPr/>
        </p:nvSpPr>
        <p:spPr>
          <a:xfrm>
            <a:off x="393106" y="1901741"/>
            <a:ext cx="6883978" cy="4457700"/>
          </a:xfrm>
          <a:prstGeom prst="rect">
            <a:avLst/>
          </a:prstGeom>
          <a:solidFill>
            <a:schemeClr val="bg1">
              <a:alpha val="65000"/>
            </a:schemeClr>
          </a:solidFill>
          <a:ln>
            <a:noFill/>
          </a:ln>
          <a:effectLst>
            <a:softEdge rad="203200"/>
          </a:effectLst>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4F32159B-DF6F-488C-BD93-D354B2446EC3}"/>
              </a:ext>
            </a:extLst>
          </p:cNvPr>
          <p:cNvSpPr txBox="1"/>
          <p:nvPr/>
        </p:nvSpPr>
        <p:spPr>
          <a:xfrm>
            <a:off x="1291314" y="2345834"/>
            <a:ext cx="3590060" cy="707886"/>
          </a:xfrm>
          <a:prstGeom prst="rect">
            <a:avLst/>
          </a:prstGeom>
          <a:noFill/>
        </p:spPr>
        <p:txBody>
          <a:bodyPr wrap="square" rtlCol="0">
            <a:spAutoFit/>
          </a:bodyPr>
          <a:lstStyle/>
          <a:p>
            <a:r>
              <a:rPr lang="zh-CN" altLang="en-US" sz="4000" b="1" dirty="0">
                <a:latin typeface="华文中宋" panose="02010600040101010101" pitchFamily="2" charset="-122"/>
                <a:ea typeface="华文中宋" panose="02010600040101010101" pitchFamily="2" charset="-122"/>
              </a:rPr>
              <a:t>产品特色</a:t>
            </a:r>
          </a:p>
        </p:txBody>
      </p:sp>
      <p:sp>
        <p:nvSpPr>
          <p:cNvPr id="6" name="文本框 5">
            <a:extLst>
              <a:ext uri="{FF2B5EF4-FFF2-40B4-BE49-F238E27FC236}">
                <a16:creationId xmlns:a16="http://schemas.microsoft.com/office/drawing/2014/main" id="{B5799A4F-859C-4FF0-9DD9-9B08C4119A63}"/>
              </a:ext>
            </a:extLst>
          </p:cNvPr>
          <p:cNvSpPr txBox="1"/>
          <p:nvPr/>
        </p:nvSpPr>
        <p:spPr>
          <a:xfrm>
            <a:off x="1595005" y="935181"/>
            <a:ext cx="1257300" cy="646331"/>
          </a:xfrm>
          <a:prstGeom prst="rect">
            <a:avLst/>
          </a:prstGeom>
          <a:noFill/>
        </p:spPr>
        <p:txBody>
          <a:bodyPr wrap="square" rtlCol="0">
            <a:spAutoFit/>
          </a:bodyPr>
          <a:lstStyle/>
          <a:p>
            <a:endParaRPr lang="zh-CN" altLang="en-US" dirty="0"/>
          </a:p>
        </p:txBody>
      </p:sp>
      <p:sp>
        <p:nvSpPr>
          <p:cNvPr id="2" name="文本框 1">
            <a:extLst>
              <a:ext uri="{FF2B5EF4-FFF2-40B4-BE49-F238E27FC236}">
                <a16:creationId xmlns:a16="http://schemas.microsoft.com/office/drawing/2014/main" id="{29EB707A-71F1-49B1-B655-18E88ED7A19D}"/>
              </a:ext>
            </a:extLst>
          </p:cNvPr>
          <p:cNvSpPr txBox="1"/>
          <p:nvPr/>
        </p:nvSpPr>
        <p:spPr>
          <a:xfrm>
            <a:off x="2784502" y="3928569"/>
            <a:ext cx="3958936" cy="2185214"/>
          </a:xfrm>
          <a:prstGeom prst="rect">
            <a:avLst/>
          </a:prstGeom>
          <a:noFill/>
        </p:spPr>
        <p:txBody>
          <a:bodyPr wrap="square" rtlCol="0">
            <a:spAutoFit/>
          </a:bodyPr>
          <a:lstStyle/>
          <a:p>
            <a:pPr algn="r"/>
            <a:r>
              <a:rPr lang="zh-CN" altLang="en-US" sz="2800" b="1" dirty="0">
                <a:latin typeface="华文中宋" panose="02010600040101010101" pitchFamily="2" charset="-122"/>
                <a:ea typeface="华文中宋" panose="02010600040101010101" pitchFamily="2" charset="-122"/>
              </a:rPr>
              <a:t>界面简约炫酷，</a:t>
            </a:r>
            <a:endParaRPr lang="en-US" altLang="zh-CN" sz="2800" b="1" dirty="0">
              <a:latin typeface="华文中宋" panose="02010600040101010101" pitchFamily="2" charset="-122"/>
              <a:ea typeface="华文中宋" panose="02010600040101010101" pitchFamily="2" charset="-122"/>
            </a:endParaRPr>
          </a:p>
          <a:p>
            <a:pPr algn="r"/>
            <a:r>
              <a:rPr lang="zh-CN" altLang="en-US" sz="2800" b="1" dirty="0">
                <a:latin typeface="华文中宋" panose="02010600040101010101" pitchFamily="2" charset="-122"/>
                <a:ea typeface="华文中宋" panose="02010600040101010101" pitchFamily="2" charset="-122"/>
              </a:rPr>
              <a:t>主要推荐经典电影，</a:t>
            </a:r>
            <a:endParaRPr lang="en-US" altLang="zh-CN" sz="2800" b="1" dirty="0">
              <a:latin typeface="华文中宋" panose="02010600040101010101" pitchFamily="2" charset="-122"/>
              <a:ea typeface="华文中宋" panose="02010600040101010101" pitchFamily="2" charset="-122"/>
            </a:endParaRPr>
          </a:p>
          <a:p>
            <a:pPr algn="r"/>
            <a:r>
              <a:rPr lang="zh-CN" altLang="en-US" sz="2800" b="1" dirty="0">
                <a:latin typeface="华文中宋" panose="02010600040101010101" pitchFamily="2" charset="-122"/>
                <a:ea typeface="华文中宋" panose="02010600040101010101" pitchFamily="2" charset="-122"/>
              </a:rPr>
              <a:t>高分电影一览无遗，</a:t>
            </a:r>
            <a:endParaRPr lang="en-US" altLang="zh-CN" sz="2800" b="1" dirty="0">
              <a:latin typeface="华文中宋" panose="02010600040101010101" pitchFamily="2" charset="-122"/>
              <a:ea typeface="华文中宋" panose="02010600040101010101" pitchFamily="2" charset="-122"/>
            </a:endParaRPr>
          </a:p>
          <a:p>
            <a:pPr algn="r"/>
            <a:r>
              <a:rPr lang="zh-CN" altLang="en-US" sz="2800" b="1" dirty="0">
                <a:latin typeface="华文中宋" panose="02010600040101010101" pitchFamily="2" charset="-122"/>
                <a:ea typeface="华文中宋" panose="02010600040101010101" pitchFamily="2" charset="-122"/>
              </a:rPr>
              <a:t>选电影不用大费周折 </a:t>
            </a:r>
            <a:r>
              <a:rPr lang="en-US" altLang="zh-CN" sz="2800" b="1" dirty="0">
                <a:latin typeface="华文中宋" panose="02010600040101010101" pitchFamily="2" charset="-122"/>
                <a:ea typeface="华文中宋" panose="02010600040101010101" pitchFamily="2" charset="-122"/>
              </a:rPr>
              <a:t>!</a:t>
            </a:r>
            <a:endParaRPr lang="zh-cn" altLang="zh-CN" sz="2800" b="1" dirty="0">
              <a:latin typeface="华文中宋" panose="02010600040101010101" pitchFamily="2" charset="-122"/>
              <a:ea typeface="华文中宋" panose="02010600040101010101" pitchFamily="2" charset="-122"/>
            </a:endParaRPr>
          </a:p>
          <a:p>
            <a:pPr algn="r"/>
            <a:endParaRPr lang="zh-CN" altLang="en-US" sz="2000" dirty="0"/>
          </a:p>
        </p:txBody>
      </p:sp>
    </p:spTree>
    <p:extLst>
      <p:ext uri="{BB962C8B-B14F-4D97-AF65-F5344CB8AC3E}">
        <p14:creationId xmlns:p14="http://schemas.microsoft.com/office/powerpoint/2010/main" val="295716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ircle(in)">
                                      <p:cBhvr>
                                        <p:cTn id="18" dur="2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 grpId="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TotalTime>
  <Words>67</Words>
  <Application>Microsoft Office PowerPoint</Application>
  <PresentationFormat>宽屏</PresentationFormat>
  <Paragraphs>16</Paragraphs>
  <Slides>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vt:i4>
      </vt:variant>
    </vt:vector>
  </HeadingPairs>
  <TitlesOfParts>
    <vt:vector size="11" baseType="lpstr">
      <vt:lpstr>Microsoft YaHei UI</vt:lpstr>
      <vt:lpstr>华文中宋</vt:lpstr>
      <vt:lpstr>Arial</vt:lpstr>
      <vt:lpstr>Calibri</vt:lpstr>
      <vt:lpstr>Calibri Light</vt:lpstr>
      <vt:lpstr>Eras Bold ITC</vt:lpstr>
      <vt:lpstr>Office Theme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Durant Kevin</dc:creator>
  <cp:lastModifiedBy>1035572554@qq.com</cp:lastModifiedBy>
  <cp:revision>5</cp:revision>
  <dcterms:created xsi:type="dcterms:W3CDTF">2020-12-14T06:04:06Z</dcterms:created>
  <dcterms:modified xsi:type="dcterms:W3CDTF">2020-12-14T06:25:23Z</dcterms:modified>
</cp:coreProperties>
</file>